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6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CB9F58-5AAF-73BB-AC6F-78CD238A0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45819E4-2B77-E7BF-6205-9A21BB1E7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0CB28C-9225-FCE5-0581-DAD128843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762D-0F64-4C20-A601-D4E445C2B6D4}" type="datetimeFigureOut">
              <a:rPr lang="ko-KR" altLang="en-US" smtClean="0"/>
              <a:t>2026-04-30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D6F1DD8-19C5-1383-BA49-F78FAA88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D9929F-50D6-6434-D2C8-80CE61E94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4E8D-3801-4B8C-8574-80923F322F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92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4FEA9B-67BB-6AC3-3A5D-83F3C9AA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1EB55C-F332-FF94-B9C7-132CD0251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D0D98A-D78B-0EFE-C79D-03B24746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762D-0F64-4C20-A601-D4E445C2B6D4}" type="datetimeFigureOut">
              <a:rPr lang="ko-KR" altLang="en-US" smtClean="0"/>
              <a:t>2026-04-30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E57481-B45A-F6C7-3612-C4761D043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B43B12-2370-4996-2525-7289FF5B5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4E8D-3801-4B8C-8574-80923F322F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27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3B248B3-13EF-7339-6FD9-7B996E7AD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D38B636-A64A-0D33-365C-1867A6D56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8C3055-789E-46F9-2254-739B38576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762D-0F64-4C20-A601-D4E445C2B6D4}" type="datetimeFigureOut">
              <a:rPr lang="ko-KR" altLang="en-US" smtClean="0"/>
              <a:t>2026-04-30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E680DE-CEA7-EE37-0D20-F6D34AA0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EBF92-DCF5-FC12-B514-94FC7036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4E8D-3801-4B8C-8574-80923F322F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04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E594CE-5F49-3D1C-969B-322B7036B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4C43EF-D7DD-EB59-598F-6858572A0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8A44BC-FF6A-0E9F-ACCB-2048416B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762D-0F64-4C20-A601-D4E445C2B6D4}" type="datetimeFigureOut">
              <a:rPr lang="ko-KR" altLang="en-US" smtClean="0"/>
              <a:t>2026-04-30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675B551-E909-5C08-568A-EB067C053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62A2C3-78FA-853A-AEA8-BAB3B417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4E8D-3801-4B8C-8574-80923F322F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49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F1B7EC-A597-04B8-2B4D-1DF6F89F2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B960363-2C84-57E5-0961-8451642BC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869B4F-F7C7-5ED2-0CD7-3F29393B8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762D-0F64-4C20-A601-D4E445C2B6D4}" type="datetimeFigureOut">
              <a:rPr lang="ko-KR" altLang="en-US" smtClean="0"/>
              <a:t>2026-04-30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CAFD11B-E9DA-79BE-6A36-9EC4BB902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0C3617-97B2-4232-C6F8-0D051D5D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4E8D-3801-4B8C-8574-80923F322F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35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9F08E2-FCA5-FB7B-D94F-E0EBBFE9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22F29B-D814-8BE4-9BA8-2862EF5F5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7E25307-1836-BBD2-CAFE-B1BB5093E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FBCC7EB-8AC2-DB9D-F231-9B4ABE3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762D-0F64-4C20-A601-D4E445C2B6D4}" type="datetimeFigureOut">
              <a:rPr lang="ko-KR" altLang="en-US" smtClean="0"/>
              <a:t>2026-04-30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1916EB7-41A8-3BE7-FCC6-D8297033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0465C68-E6D0-C7C3-BEFC-E55ED940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4E8D-3801-4B8C-8574-80923F322F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45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AA3C13-4C95-0A34-6ADC-EB95062D6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81DC42-CC2D-FBC9-1065-AEF5D9CAB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FE36F05-3F28-EB0A-5FAC-E015BA0D7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7104CEA-EDAA-7E9C-986D-7D8BCA933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E897AE7-B8ED-65E8-EE9E-4A605CF774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FB5495D-899F-637F-CF5B-109787CF4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762D-0F64-4C20-A601-D4E445C2B6D4}" type="datetimeFigureOut">
              <a:rPr lang="ko-KR" altLang="en-US" smtClean="0"/>
              <a:t>2026-04-30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1763644-AC31-6A5F-80FD-FA9A9A26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577D869-DB5B-0463-3BF8-5B53E3494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4E8D-3801-4B8C-8574-80923F322F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938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CA8910-B60B-298D-47E6-5620653BE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773CAC9-AD31-263A-2DB2-7D269B7C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762D-0F64-4C20-A601-D4E445C2B6D4}" type="datetimeFigureOut">
              <a:rPr lang="ko-KR" altLang="en-US" smtClean="0"/>
              <a:t>2026-04-30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4C6FB1E-DEB6-56F9-2B7F-DE3CC556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A91A1CD-1C1A-4086-E5D7-900FC7AD0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4E8D-3801-4B8C-8574-80923F322F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95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EA22386-D8AE-9B43-65D0-B7C12CF8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762D-0F64-4C20-A601-D4E445C2B6D4}" type="datetimeFigureOut">
              <a:rPr lang="ko-KR" altLang="en-US" smtClean="0"/>
              <a:t>2026-04-30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5074255-DEC3-25A9-F00A-64328E91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6EDB54-E29D-B84E-6B4C-A90BBE41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4E8D-3801-4B8C-8574-80923F322F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74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59262C-3389-F639-7E55-ABA325EF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15D52E-3D3D-914B-8ED0-A2ECD5BA1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21F0D56-B09E-7F80-D087-914BBF71C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2359831-8108-693D-670E-BD7BD5CFD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762D-0F64-4C20-A601-D4E445C2B6D4}" type="datetimeFigureOut">
              <a:rPr lang="ko-KR" altLang="en-US" smtClean="0"/>
              <a:t>2026-04-30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BEE8C5A-6F79-930B-0CD1-360D155D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D49C483-5C3F-1318-6DBA-B5ACEEEC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4E8D-3801-4B8C-8574-80923F322F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068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34A1C0-34FF-2373-809B-7811897C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EE0535B-921B-BE0F-3580-FD44DF5C4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249F598-33DF-745F-B3BA-2DF1B2446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411ADA-3E91-FB6E-7E24-0F4BB9A49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762D-0F64-4C20-A601-D4E445C2B6D4}" type="datetimeFigureOut">
              <a:rPr lang="ko-KR" altLang="en-US" smtClean="0"/>
              <a:t>2026-04-30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D9A89B1-0EF8-2E2E-7C27-661B609FE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C55DCB5-AAC3-2FE3-8FF6-061AAAE9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4E8D-3801-4B8C-8574-80923F322F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548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5D0295B-0157-5339-0BB1-22FD93BF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67F0E65-C78F-7A34-6E52-50FAD842F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692EAB-2605-3C5D-03FB-18BD3BE01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30762D-0F64-4C20-A601-D4E445C2B6D4}" type="datetimeFigureOut">
              <a:rPr lang="ko-KR" altLang="en-US" smtClean="0"/>
              <a:t>2026-04-30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8F607B-CE2D-D30D-6279-501F56AE7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BD07D4-164E-8273-BB09-2968595CC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E04E8D-3801-4B8C-8574-80923F322F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795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74AFAA2-0BB2-B958-BF4A-14C14A1FA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30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A274845-FE69-F514-AD9E-88BE0BD12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6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EFFE5AA-A95B-2E98-FD16-B3F9927A8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8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The image depicts a complex system integration of various technologies, including a physical AI operations solution, data pipelines, simulation, robot integration, and on-device AI, all leading to a breakthrough in a snowy landscape.&#10;&#10;AI 생성 콘텐츠는 정확하지 않을 수 있습니다.">
            <a:extLst>
              <a:ext uri="{FF2B5EF4-FFF2-40B4-BE49-F238E27FC236}">
                <a16:creationId xmlns:a16="http://schemas.microsoft.com/office/drawing/2014/main" id="{2F5DCEE0-6A95-359F-D5B7-24AADB3FF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6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781C4864-CD0C-0D77-F20D-BF89EB923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50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1D34B77-D0BA-DD3B-D07D-786D2F588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5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F7A7DA8-B35E-D0BB-E755-08D2EC5DF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4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5F9493B-224B-0C2F-C681-AC8E4447F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4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504A870-6C78-1A3E-E226-22FA6CA63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BC26BDF-6A84-05F5-995E-B9000E383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6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8E4DEC4-0653-2E66-6C9A-F985B1C21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37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와이드스크린</PresentationFormat>
  <Paragraphs>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4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다은 박</dc:creator>
  <cp:lastModifiedBy>다은 박</cp:lastModifiedBy>
  <cp:revision>1</cp:revision>
  <dcterms:created xsi:type="dcterms:W3CDTF">2026-04-30T09:11:05Z</dcterms:created>
  <dcterms:modified xsi:type="dcterms:W3CDTF">2026-04-30T09:20:48Z</dcterms:modified>
</cp:coreProperties>
</file>